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8"/>
  </p:notesMasterIdLst>
  <p:sldIdLst>
    <p:sldId id="262" r:id="rId4"/>
    <p:sldId id="268" r:id="rId5"/>
    <p:sldId id="271" r:id="rId6"/>
    <p:sldId id="276" r:id="rId7"/>
    <p:sldId id="280" r:id="rId8"/>
    <p:sldId id="281" r:id="rId9"/>
    <p:sldId id="272" r:id="rId10"/>
    <p:sldId id="282" r:id="rId11"/>
    <p:sldId id="283" r:id="rId12"/>
    <p:sldId id="284" r:id="rId13"/>
    <p:sldId id="285" r:id="rId14"/>
    <p:sldId id="286" r:id="rId15"/>
    <p:sldId id="287" r:id="rId16"/>
    <p:sldId id="273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amsungOne 450C" panose="020B0506030303020204" charset="0"/>
      <p:regular r:id="rId23"/>
    </p:embeddedFont>
    <p:embeddedFont>
      <p:font typeface="SamsungOne 800C" panose="020B0906030303020204" charset="0"/>
      <p:bold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Андроид-игра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MathDash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Выполнил: Попов Виктор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Руководитель: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Муль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Павел Фридрихович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21.05.2023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PlayScreen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6D0113-9904-40F1-993E-19F05F4D0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655" y="1290101"/>
            <a:ext cx="9167352" cy="454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97724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GameOverScreen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97A1C3-20E6-4262-B55A-BFC8CFD9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656" y="1290101"/>
            <a:ext cx="9167352" cy="455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12431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GameOverScreen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653DC4-2BDC-43C3-8AF7-9608DE4F5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450" y="1290101"/>
            <a:ext cx="9167352" cy="455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312833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423873"/>
            <a:ext cx="9257907" cy="690677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QR </a:t>
            </a:r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код на установку приложения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5811520" y="2159615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Вес приложения: ≈ 3.7Мб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8AA63-B7C0-499E-85A7-C375F816E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394" y="1285875"/>
            <a:ext cx="42862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3790056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69840" y="4094479"/>
            <a:ext cx="3596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478714257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782320" y="1806694"/>
            <a:ext cx="83718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Цель:  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андроид игры, похожей на популярную игру </a:t>
            </a:r>
            <a:r>
              <a:rPr lang="ru-RU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Geometry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с использованием фреймворка </a:t>
            </a:r>
            <a:r>
              <a:rPr lang="en-US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LibGDX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Эта игра будет включать в себя различные уровни, в которых игрок будет преодолевать препятствия, а также получать очки.</a:t>
            </a:r>
          </a:p>
        </p:txBody>
      </p:sp>
    </p:spTree>
    <p:extLst>
      <p:ext uri="{BB962C8B-B14F-4D97-AF65-F5344CB8AC3E}">
        <p14:creationId xmlns:p14="http://schemas.microsoft.com/office/powerpoint/2010/main" val="28441680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1075189" y="1300871"/>
            <a:ext cx="83718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Задачи:</a:t>
            </a:r>
            <a:endParaRPr lang="ru-RU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Изучение фреймворка </a:t>
            </a:r>
            <a:r>
              <a:rPr lang="en-US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LibGDX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программы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прототипа игры, который будет включать в себя основные элементы геймплея и управления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графического интерфейса игры, включая различные уровни и спрайты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 и отладка игры на различных устройствах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Оптимизация игры для повышения ее производительности и устранения возможных ошибок.</a:t>
            </a:r>
          </a:p>
        </p:txBody>
      </p:sp>
    </p:spTree>
    <p:extLst>
      <p:ext uri="{BB962C8B-B14F-4D97-AF65-F5344CB8AC3E}">
        <p14:creationId xmlns:p14="http://schemas.microsoft.com/office/powerpoint/2010/main" val="55532445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Актуальность проекта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1075189" y="1300871"/>
            <a:ext cx="90458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Одной из ключевых особенностей моей игры, которая отличает ее от </a:t>
            </a:r>
            <a:r>
              <a:rPr lang="ru-RU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Geometry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8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является возможность перемещения игрока в двух направлениях - как влево, так и вправо - в зависимости от личных предпочтений игрока. Эта важная деталь придает игре совершенно новую эстетику, а также дарит свободу действий и более глубокое погружение в игровой процесс для каждого игрока.</a:t>
            </a:r>
          </a:p>
        </p:txBody>
      </p:sp>
    </p:spTree>
    <p:extLst>
      <p:ext uri="{BB962C8B-B14F-4D97-AF65-F5344CB8AC3E}">
        <p14:creationId xmlns:p14="http://schemas.microsoft.com/office/powerpoint/2010/main" val="225582942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9902CC-3294-425C-B63F-8F51BBE5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5070DEB-686E-4EA3-B457-1C9ECC64F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EA9E295-355B-40F1-A20F-A09FC21A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Пакеты приложения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A1822C2-7E89-4FC5-B131-B3875C32F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052" y="1136426"/>
            <a:ext cx="2743200" cy="513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38774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9902CC-3294-425C-B63F-8F51BBE5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5070DEB-686E-4EA3-B457-1C9ECC64F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EA9E295-355B-40F1-A20F-A09FC21A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Структура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0F52B5-939A-40E9-9BED-B75275272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72" y="947955"/>
            <a:ext cx="10494963" cy="518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7469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MainMenu</a:t>
            </a:r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4EAE42C-8401-4DCB-B062-C623D61AA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046" y="1297992"/>
            <a:ext cx="9257908" cy="471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743125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ResultsScreen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3ECC22-0F6E-4D2A-A6D3-FD649B9F0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046" y="1297992"/>
            <a:ext cx="9248522" cy="461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02108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Вид приложения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LevelSelectionScreen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EC0739-0082-4C4E-ACCB-DC589FCF1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655" y="1290101"/>
            <a:ext cx="9248522" cy="462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73928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238</Words>
  <Application>Microsoft Office PowerPoint</Application>
  <PresentationFormat>Широкоэкранный</PresentationFormat>
  <Paragraphs>51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SamsungOne 450C</vt:lpstr>
      <vt:lpstr>SamsungOne 800C</vt:lpstr>
      <vt:lpstr>Arial</vt:lpstr>
      <vt:lpstr>Calibri</vt:lpstr>
      <vt:lpstr>Samsung IT School White</vt:lpstr>
      <vt:lpstr>Samsung IT School En</vt:lpstr>
      <vt:lpstr>Samsung IT School White En</vt:lpstr>
      <vt:lpstr>Андроид-игра MathDash</vt:lpstr>
      <vt:lpstr>Введение</vt:lpstr>
      <vt:lpstr>Введение</vt:lpstr>
      <vt:lpstr>Актуальность проекта</vt:lpstr>
      <vt:lpstr>Пакеты приложения</vt:lpstr>
      <vt:lpstr>Структура</vt:lpstr>
      <vt:lpstr>Вид приложения  MainMenu </vt:lpstr>
      <vt:lpstr>Вид приложения  ResultsScreen </vt:lpstr>
      <vt:lpstr>Вид приложения  LevelSelectionScreen</vt:lpstr>
      <vt:lpstr>Вид приложения  PlayScreen</vt:lpstr>
      <vt:lpstr>Вид приложения  GameOverScreen</vt:lpstr>
      <vt:lpstr>Вид приложения  GameOverScreen</vt:lpstr>
      <vt:lpstr>QR код на установку приложения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Viktor Popov</cp:lastModifiedBy>
  <cp:revision>62</cp:revision>
  <dcterms:created xsi:type="dcterms:W3CDTF">2020-05-25T08:37:09Z</dcterms:created>
  <dcterms:modified xsi:type="dcterms:W3CDTF">2023-05-21T15:52:33Z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